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sldIdLst>
    <p:sldId id="264" r:id="rId5"/>
    <p:sldId id="270" r:id="rId6"/>
    <p:sldId id="273" r:id="rId7"/>
    <p:sldId id="274" r:id="rId8"/>
    <p:sldId id="275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83"/>
    <a:srgbClr val="001A7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CA4-992F-A816-CEC7-14818EF7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6E240-262B-492E-FBA7-659344BE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F7FE-5F85-F1F0-FE3B-62869FA3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5B41-32CD-424F-B100-BE717F91506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8C70-5263-B9BB-377B-5D8EE0AE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4DFF-822E-BEBE-0916-1382DBA7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064F-904D-98DD-4B00-E75CDA13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7EB-CCC9-9168-7275-60F4EEA2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8680-FE15-F2FD-BBED-24B547C8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B90F0-8761-3BB2-0208-CA5F6699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4F2E7-805E-572F-5875-95E55AB9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4F19-80E1-56FB-DF5E-F9DC3013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BA7CC-86F0-D57D-7FF3-3E258729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059C-E2CA-A2FC-BE2A-18E94B94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2F9F-F4E6-400A-FE06-B199ECDFB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328E6-F7EB-9E70-0FAB-6574DBE4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000DA-11DF-E136-9685-A95D3910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4C01F-444A-0264-27F0-2C660225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FF880-E514-9A81-090A-4B7E4046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7725-C6D3-3328-E2F4-45D46191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BCAE-96BA-FECD-7167-DB103C754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0F553-FEA1-409E-6402-2D8654CC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7D603-039A-185F-544D-175A8889F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E3B44-0CCA-C685-FEC2-7EF9E0D87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8CE6B-CE6D-2114-5F33-A3C2B6F3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199E6-B723-CBF3-A0BA-D49547DC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80A2E-7929-DA8C-3423-BA31004B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CBED-CCEA-209C-1EA2-03D4FC4F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42A3D-4BBB-2378-5EB9-EFECAE9E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0626E-120B-B511-7DD2-68E045BD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324F5-5C6C-0ED1-5687-B1D3311F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99372-BB28-9B26-B5C3-EB59768A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A770E-B845-2D2F-C28F-7AD005DC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8575-4580-441D-7DE5-331AC6E5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E22E-4F58-749B-7F76-CE3A314E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1605776"/>
            <a:ext cx="10686315" cy="4255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387D-F768-588F-071A-F94DB663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93C1-E14D-DE41-A351-2D3257FC5DA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84393-DBAB-3479-64DF-CFA00BE2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184AB-95D7-4B7E-2DF0-1865F22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6AFB-8563-D94B-917F-305C13E4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92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803AF-D2BF-725E-EDE8-05D7BBDB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7EFA7-D22D-81AE-3E7B-F98CCEAB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36D4-2FA3-C68C-418C-44663599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5B41-32CD-424F-B100-BE717F91506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DE3B-B056-0336-7A8B-1003F138E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0E048-9085-1711-9C80-79734CDA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FE2A-50F3-4476-BAE9-7BECFDF3B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74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74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345" y="602428"/>
            <a:ext cx="7680961" cy="1088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9255"/>
            <a:ext cx="10515600" cy="42923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345" y="602428"/>
            <a:ext cx="9460454" cy="1088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44" y="2119255"/>
            <a:ext cx="9460455" cy="39050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8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345" y="602428"/>
            <a:ext cx="9460454" cy="1088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44" y="2119255"/>
            <a:ext cx="9460455" cy="39050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071"/>
            <a:ext cx="10515600" cy="9036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897"/>
            <a:ext cx="10515600" cy="35295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7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2C2A-C76A-B463-DEF9-57EA7BA3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071"/>
            <a:ext cx="10515600" cy="9036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88F1-E92C-4554-A59E-AFE41ED3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897"/>
            <a:ext cx="10515600" cy="35295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E7C138B512241A65350C8F4DA9780" ma:contentTypeVersion="16" ma:contentTypeDescription="Create a new document." ma:contentTypeScope="" ma:versionID="f23ff74e423b8bc02d89211938fd8b88">
  <xsd:schema xmlns:xsd="http://www.w3.org/2001/XMLSchema" xmlns:xs="http://www.w3.org/2001/XMLSchema" xmlns:p="http://schemas.microsoft.com/office/2006/metadata/properties" xmlns:ns2="39921e0c-83f8-415e-8124-22db3f365fb8" xmlns:ns3="927c589b-c620-463c-aa7e-379094969091" targetNamespace="http://schemas.microsoft.com/office/2006/metadata/properties" ma:root="true" ma:fieldsID="78c7e47d226d9ae1ce4301d4dd0321ef" ns2:_="" ns3:_="">
    <xsd:import namespace="39921e0c-83f8-415e-8124-22db3f365fb8"/>
    <xsd:import namespace="927c589b-c620-463c-aa7e-379094969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21e0c-83f8-415e-8124-22db3f365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d20d11-fd8d-4aa2-b45d-d5c4dbeec6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c589b-c620-463c-aa7e-379094969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af8577-591f-4ab5-aaf2-ded4a330e2ad}" ma:internalName="TaxCatchAll" ma:showField="CatchAllData" ma:web="927c589b-c620-463c-aa7e-379094969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921e0c-83f8-415e-8124-22db3f365fb8">
      <Terms xmlns="http://schemas.microsoft.com/office/infopath/2007/PartnerControls"/>
    </lcf76f155ced4ddcb4097134ff3c332f>
    <TaxCatchAll xmlns="927c589b-c620-463c-aa7e-379094969091" xsi:nil="true"/>
  </documentManagement>
</p:properties>
</file>

<file path=customXml/itemProps1.xml><?xml version="1.0" encoding="utf-8"?>
<ds:datastoreItem xmlns:ds="http://schemas.openxmlformats.org/officeDocument/2006/customXml" ds:itemID="{2A67C9CB-2BA4-491B-AFB3-020F4D958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7EBFCF-E38A-4569-B967-F83AF92C5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21e0c-83f8-415e-8124-22db3f365fb8"/>
    <ds:schemaRef ds:uri="927c589b-c620-463c-aa7e-379094969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C2768B-7CCF-4A62-8265-B1262B5A3854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927c589b-c620-463c-aa7e-379094969091"/>
    <ds:schemaRef ds:uri="39921e0c-83f8-415e-8124-22db3f365f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Li Brown</dc:creator>
  <cp:lastModifiedBy>Michelle Moser</cp:lastModifiedBy>
  <cp:revision>51</cp:revision>
  <dcterms:created xsi:type="dcterms:W3CDTF">2021-05-05T16:05:17Z</dcterms:created>
  <dcterms:modified xsi:type="dcterms:W3CDTF">2023-08-15T19:34:57Z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0x0101004FAE7C138B512241A65350C8F4DA9780</vt:lpwstr>
  </property>
  <property fmtid="{D5CDD505-2E9C-101B-9397-08002B2CF9AE}" pid="3" name="MediaServiceImageTags">
    <vt:lpwstr/>
  </property>
</Properties>
</file>