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5"/>
  </p:notesMasterIdLst>
  <p:sldIdLst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83"/>
    <a:srgbClr val="001A70"/>
    <a:srgbClr val="0A1C71"/>
    <a:srgbClr val="CC26B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EE799-4730-428F-B872-E3D4EFB7144E}" v="27" dt="2026-03-26T23:35:33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0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8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r Gates" userId="890c2b9b-4262-4f6c-a929-842490d936dc" providerId="ADAL" clId="{13C58274-5EB7-4CDE-B3AF-C58B8E83E491}"/>
    <pc:docChg chg="undo custSel addSld delSld modSld sldOrd addMainMaster delMainMaster modMainMaster">
      <pc:chgData name="Greer Gates" userId="890c2b9b-4262-4f6c-a929-842490d936dc" providerId="ADAL" clId="{13C58274-5EB7-4CDE-B3AF-C58B8E83E491}" dt="2026-03-26T23:36:58.685" v="170" actId="2696"/>
      <pc:docMkLst>
        <pc:docMk/>
      </pc:docMkLst>
      <pc:sldChg chg="del">
        <pc:chgData name="Greer Gates" userId="890c2b9b-4262-4f6c-a929-842490d936dc" providerId="ADAL" clId="{13C58274-5EB7-4CDE-B3AF-C58B8E83E491}" dt="2026-03-26T23:36:02.653" v="152" actId="2696"/>
        <pc:sldMkLst>
          <pc:docMk/>
          <pc:sldMk cId="2173230950" sldId="264"/>
        </pc:sldMkLst>
      </pc:sldChg>
      <pc:sldChg chg="del ord">
        <pc:chgData name="Greer Gates" userId="890c2b9b-4262-4f6c-a929-842490d936dc" providerId="ADAL" clId="{13C58274-5EB7-4CDE-B3AF-C58B8E83E491}" dt="2026-03-26T23:36:43.269" v="169" actId="2696"/>
        <pc:sldMkLst>
          <pc:docMk/>
          <pc:sldMk cId="1733749107" sldId="272"/>
        </pc:sldMkLst>
      </pc:sldChg>
      <pc:sldChg chg="del">
        <pc:chgData name="Greer Gates" userId="890c2b9b-4262-4f6c-a929-842490d936dc" providerId="ADAL" clId="{13C58274-5EB7-4CDE-B3AF-C58B8E83E491}" dt="2026-03-26T23:36:07.920" v="154" actId="2696"/>
        <pc:sldMkLst>
          <pc:docMk/>
          <pc:sldMk cId="246491049" sldId="273"/>
        </pc:sldMkLst>
      </pc:sldChg>
      <pc:sldChg chg="del">
        <pc:chgData name="Greer Gates" userId="890c2b9b-4262-4f6c-a929-842490d936dc" providerId="ADAL" clId="{13C58274-5EB7-4CDE-B3AF-C58B8E83E491}" dt="2026-03-26T23:36:05.487" v="153" actId="2696"/>
        <pc:sldMkLst>
          <pc:docMk/>
          <pc:sldMk cId="3947937907" sldId="277"/>
        </pc:sldMkLst>
      </pc:sldChg>
      <pc:sldChg chg="del">
        <pc:chgData name="Greer Gates" userId="890c2b9b-4262-4f6c-a929-842490d936dc" providerId="ADAL" clId="{13C58274-5EB7-4CDE-B3AF-C58B8E83E491}" dt="2026-03-26T23:36:10.080" v="155" actId="2696"/>
        <pc:sldMkLst>
          <pc:docMk/>
          <pc:sldMk cId="1373719685" sldId="278"/>
        </pc:sldMkLst>
      </pc:sldChg>
      <pc:sldChg chg="del">
        <pc:chgData name="Greer Gates" userId="890c2b9b-4262-4f6c-a929-842490d936dc" providerId="ADAL" clId="{13C58274-5EB7-4CDE-B3AF-C58B8E83E491}" dt="2026-03-26T23:36:12.853" v="156" actId="2696"/>
        <pc:sldMkLst>
          <pc:docMk/>
          <pc:sldMk cId="816978114" sldId="279"/>
        </pc:sldMkLst>
      </pc:sldChg>
      <pc:sldChg chg="del">
        <pc:chgData name="Greer Gates" userId="890c2b9b-4262-4f6c-a929-842490d936dc" providerId="ADAL" clId="{13C58274-5EB7-4CDE-B3AF-C58B8E83E491}" dt="2026-03-26T23:36:58.685" v="170" actId="2696"/>
        <pc:sldMkLst>
          <pc:docMk/>
          <pc:sldMk cId="3815845877" sldId="280"/>
        </pc:sldMkLst>
      </pc:sldChg>
      <pc:sldChg chg="del">
        <pc:chgData name="Greer Gates" userId="890c2b9b-4262-4f6c-a929-842490d936dc" providerId="ADAL" clId="{13C58274-5EB7-4CDE-B3AF-C58B8E83E491}" dt="2026-03-26T23:36:35.817" v="167" actId="2696"/>
        <pc:sldMkLst>
          <pc:docMk/>
          <pc:sldMk cId="3799113395" sldId="281"/>
        </pc:sldMkLst>
      </pc:sldChg>
      <pc:sldChg chg="new add del">
        <pc:chgData name="Greer Gates" userId="890c2b9b-4262-4f6c-a929-842490d936dc" providerId="ADAL" clId="{13C58274-5EB7-4CDE-B3AF-C58B8E83E491}" dt="2026-03-26T23:35:32.238" v="144" actId="680"/>
        <pc:sldMkLst>
          <pc:docMk/>
          <pc:sldMk cId="81255623" sldId="282"/>
        </pc:sldMkLst>
      </pc:sldChg>
      <pc:sldChg chg="new del">
        <pc:chgData name="Greer Gates" userId="890c2b9b-4262-4f6c-a929-842490d936dc" providerId="ADAL" clId="{13C58274-5EB7-4CDE-B3AF-C58B8E83E491}" dt="2026-03-26T23:36:40.182" v="168" actId="2696"/>
        <pc:sldMkLst>
          <pc:docMk/>
          <pc:sldMk cId="530460708" sldId="282"/>
        </pc:sldMkLst>
      </pc:sldChg>
      <pc:sldChg chg="new">
        <pc:chgData name="Greer Gates" userId="890c2b9b-4262-4f6c-a929-842490d936dc" providerId="ADAL" clId="{13C58274-5EB7-4CDE-B3AF-C58B8E83E491}" dt="2026-03-26T23:36:14.964" v="157" actId="680"/>
        <pc:sldMkLst>
          <pc:docMk/>
          <pc:sldMk cId="436905603" sldId="283"/>
        </pc:sldMkLst>
      </pc:sldChg>
      <pc:sldChg chg="new">
        <pc:chgData name="Greer Gates" userId="890c2b9b-4262-4f6c-a929-842490d936dc" providerId="ADAL" clId="{13C58274-5EB7-4CDE-B3AF-C58B8E83E491}" dt="2026-03-26T23:36:17.513" v="158" actId="680"/>
        <pc:sldMkLst>
          <pc:docMk/>
          <pc:sldMk cId="460400905" sldId="284"/>
        </pc:sldMkLst>
      </pc:sldChg>
      <pc:sldChg chg="new">
        <pc:chgData name="Greer Gates" userId="890c2b9b-4262-4f6c-a929-842490d936dc" providerId="ADAL" clId="{13C58274-5EB7-4CDE-B3AF-C58B8E83E491}" dt="2026-03-26T23:36:19.086" v="159" actId="680"/>
        <pc:sldMkLst>
          <pc:docMk/>
          <pc:sldMk cId="512169385" sldId="285"/>
        </pc:sldMkLst>
      </pc:sldChg>
      <pc:sldChg chg="new">
        <pc:chgData name="Greer Gates" userId="890c2b9b-4262-4f6c-a929-842490d936dc" providerId="ADAL" clId="{13C58274-5EB7-4CDE-B3AF-C58B8E83E491}" dt="2026-03-26T23:36:22.001" v="160" actId="680"/>
        <pc:sldMkLst>
          <pc:docMk/>
          <pc:sldMk cId="4210347693" sldId="286"/>
        </pc:sldMkLst>
      </pc:sldChg>
      <pc:sldChg chg="new">
        <pc:chgData name="Greer Gates" userId="890c2b9b-4262-4f6c-a929-842490d936dc" providerId="ADAL" clId="{13C58274-5EB7-4CDE-B3AF-C58B8E83E491}" dt="2026-03-26T23:36:23.642" v="161" actId="680"/>
        <pc:sldMkLst>
          <pc:docMk/>
          <pc:sldMk cId="2515980226" sldId="287"/>
        </pc:sldMkLst>
      </pc:sldChg>
      <pc:sldChg chg="new">
        <pc:chgData name="Greer Gates" userId="890c2b9b-4262-4f6c-a929-842490d936dc" providerId="ADAL" clId="{13C58274-5EB7-4CDE-B3AF-C58B8E83E491}" dt="2026-03-26T23:36:25.481" v="162" actId="680"/>
        <pc:sldMkLst>
          <pc:docMk/>
          <pc:sldMk cId="421993383" sldId="288"/>
        </pc:sldMkLst>
      </pc:sldChg>
      <pc:sldChg chg="new">
        <pc:chgData name="Greer Gates" userId="890c2b9b-4262-4f6c-a929-842490d936dc" providerId="ADAL" clId="{13C58274-5EB7-4CDE-B3AF-C58B8E83E491}" dt="2026-03-26T23:36:26.912" v="163" actId="680"/>
        <pc:sldMkLst>
          <pc:docMk/>
          <pc:sldMk cId="2611597984" sldId="289"/>
        </pc:sldMkLst>
      </pc:sldChg>
      <pc:sldChg chg="new">
        <pc:chgData name="Greer Gates" userId="890c2b9b-4262-4f6c-a929-842490d936dc" providerId="ADAL" clId="{13C58274-5EB7-4CDE-B3AF-C58B8E83E491}" dt="2026-03-26T23:36:28.501" v="164" actId="680"/>
        <pc:sldMkLst>
          <pc:docMk/>
          <pc:sldMk cId="527897545" sldId="290"/>
        </pc:sldMkLst>
      </pc:sldChg>
      <pc:sldChg chg="new">
        <pc:chgData name="Greer Gates" userId="890c2b9b-4262-4f6c-a929-842490d936dc" providerId="ADAL" clId="{13C58274-5EB7-4CDE-B3AF-C58B8E83E491}" dt="2026-03-26T23:36:30.832" v="165" actId="680"/>
        <pc:sldMkLst>
          <pc:docMk/>
          <pc:sldMk cId="3786750487" sldId="291"/>
        </pc:sldMkLst>
      </pc:sldChg>
      <pc:sldChg chg="new">
        <pc:chgData name="Greer Gates" userId="890c2b9b-4262-4f6c-a929-842490d936dc" providerId="ADAL" clId="{13C58274-5EB7-4CDE-B3AF-C58B8E83E491}" dt="2026-03-26T23:36:32.572" v="166" actId="680"/>
        <pc:sldMkLst>
          <pc:docMk/>
          <pc:sldMk cId="3481987671" sldId="292"/>
        </pc:sldMkLst>
      </pc:sldChg>
      <pc:sldMasterChg chg="addSp delSp modSp mod setBg addSldLayout modSldLayout sldLayoutOrd">
        <pc:chgData name="Greer Gates" userId="890c2b9b-4262-4f6c-a929-842490d936dc" providerId="ADAL" clId="{13C58274-5EB7-4CDE-B3AF-C58B8E83E491}" dt="2026-03-26T23:35:37.054" v="150" actId="14100"/>
        <pc:sldMasterMkLst>
          <pc:docMk/>
          <pc:sldMasterMk cId="538369835" sldId="2147483675"/>
        </pc:sldMasterMkLst>
        <pc:spChg chg="mod">
          <ac:chgData name="Greer Gates" userId="890c2b9b-4262-4f6c-a929-842490d936dc" providerId="ADAL" clId="{13C58274-5EB7-4CDE-B3AF-C58B8E83E491}" dt="2026-03-26T23:34:49.646" v="134" actId="2711"/>
          <ac:spMkLst>
            <pc:docMk/>
            <pc:sldMasterMk cId="538369835" sldId="2147483675"/>
            <ac:spMk id="2" creationId="{6F3803AF-D2BF-725E-EDE8-05D7BBDB2058}"/>
          </ac:spMkLst>
        </pc:spChg>
        <pc:spChg chg="mod">
          <ac:chgData name="Greer Gates" userId="890c2b9b-4262-4f6c-a929-842490d936dc" providerId="ADAL" clId="{13C58274-5EB7-4CDE-B3AF-C58B8E83E491}" dt="2026-03-26T23:35:37.054" v="150" actId="14100"/>
          <ac:spMkLst>
            <pc:docMk/>
            <pc:sldMasterMk cId="538369835" sldId="2147483675"/>
            <ac:spMk id="3" creationId="{6EF7EFA7-D22D-81AE-3E7B-F98CCEABF2CD}"/>
          </ac:spMkLst>
        </pc:spChg>
        <pc:spChg chg="del">
          <ac:chgData name="Greer Gates" userId="890c2b9b-4262-4f6c-a929-842490d936dc" providerId="ADAL" clId="{13C58274-5EB7-4CDE-B3AF-C58B8E83E491}" dt="2026-03-26T23:34:25.814" v="126" actId="478"/>
          <ac:spMkLst>
            <pc:docMk/>
            <pc:sldMasterMk cId="538369835" sldId="2147483675"/>
            <ac:spMk id="4" creationId="{D6C436D4-2FA3-C68C-418C-4466359943DA}"/>
          </ac:spMkLst>
        </pc:spChg>
        <pc:spChg chg="del">
          <ac:chgData name="Greer Gates" userId="890c2b9b-4262-4f6c-a929-842490d936dc" providerId="ADAL" clId="{13C58274-5EB7-4CDE-B3AF-C58B8E83E491}" dt="2026-03-26T23:34:24.839" v="125" actId="478"/>
          <ac:spMkLst>
            <pc:docMk/>
            <pc:sldMasterMk cId="538369835" sldId="2147483675"/>
            <ac:spMk id="5" creationId="{C961DE3B-B056-0336-7A8B-1003F138E23D}"/>
          </ac:spMkLst>
        </pc:spChg>
        <pc:spChg chg="del">
          <ac:chgData name="Greer Gates" userId="890c2b9b-4262-4f6c-a929-842490d936dc" providerId="ADAL" clId="{13C58274-5EB7-4CDE-B3AF-C58B8E83E491}" dt="2026-03-26T23:34:23.765" v="124" actId="478"/>
          <ac:spMkLst>
            <pc:docMk/>
            <pc:sldMasterMk cId="538369835" sldId="2147483675"/>
            <ac:spMk id="6" creationId="{6220E048-9085-1711-9C80-79734CDAC754}"/>
          </ac:spMkLst>
        </pc:spChg>
        <pc:picChg chg="add del mod">
          <ac:chgData name="Greer Gates" userId="890c2b9b-4262-4f6c-a929-842490d936dc" providerId="ADAL" clId="{13C58274-5EB7-4CDE-B3AF-C58B8E83E491}" dt="2026-03-26T23:35:36.293" v="149" actId="931"/>
          <ac:picMkLst>
            <pc:docMk/>
            <pc:sldMasterMk cId="538369835" sldId="2147483675"/>
            <ac:picMk id="8" creationId="{96573B20-0732-A897-67BD-DCC9E9D58C2F}"/>
          </ac:picMkLst>
        </pc:picChg>
        <pc:sldLayoutChg chg="modSp mod setBg">
          <pc:chgData name="Greer Gates" userId="890c2b9b-4262-4f6c-a929-842490d936dc" providerId="ADAL" clId="{13C58274-5EB7-4CDE-B3AF-C58B8E83E491}" dt="2026-03-26T23:26:53.684" v="29" actId="1076"/>
          <pc:sldLayoutMkLst>
            <pc:docMk/>
            <pc:sldMasterMk cId="538369835" sldId="2147483675"/>
            <pc:sldLayoutMk cId="1662920388" sldId="2147483676"/>
          </pc:sldLayoutMkLst>
          <pc:spChg chg="mod">
            <ac:chgData name="Greer Gates" userId="890c2b9b-4262-4f6c-a929-842490d936dc" providerId="ADAL" clId="{13C58274-5EB7-4CDE-B3AF-C58B8E83E491}" dt="2026-03-26T23:26:53.684" v="29" actId="1076"/>
            <ac:spMkLst>
              <pc:docMk/>
              <pc:sldMasterMk cId="538369835" sldId="2147483675"/>
              <pc:sldLayoutMk cId="1662920388" sldId="2147483676"/>
              <ac:spMk id="3" creationId="{2966E240-262B-492E-FBA7-659344BE5709}"/>
            </ac:spMkLst>
          </pc:spChg>
        </pc:sldLayoutChg>
        <pc:sldLayoutChg chg="delSp modSp mod setBg">
          <pc:chgData name="Greer Gates" userId="890c2b9b-4262-4f6c-a929-842490d936dc" providerId="ADAL" clId="{13C58274-5EB7-4CDE-B3AF-C58B8E83E491}" dt="2026-03-26T23:29:34.742" v="62" actId="207"/>
          <pc:sldLayoutMkLst>
            <pc:docMk/>
            <pc:sldMasterMk cId="538369835" sldId="2147483675"/>
            <pc:sldLayoutMk cId="1633384712" sldId="2147483677"/>
          </pc:sldLayoutMkLst>
          <pc:spChg chg="mod">
            <ac:chgData name="Greer Gates" userId="890c2b9b-4262-4f6c-a929-842490d936dc" providerId="ADAL" clId="{13C58274-5EB7-4CDE-B3AF-C58B8E83E491}" dt="2026-03-26T23:29:31.500" v="61" actId="207"/>
            <ac:spMkLst>
              <pc:docMk/>
              <pc:sldMasterMk cId="538369835" sldId="2147483675"/>
              <pc:sldLayoutMk cId="1633384712" sldId="2147483677"/>
              <ac:spMk id="2" creationId="{AE36064F-904D-98DD-4B00-E75CDA136F9B}"/>
            </ac:spMkLst>
          </pc:spChg>
          <pc:spChg chg="mod">
            <ac:chgData name="Greer Gates" userId="890c2b9b-4262-4f6c-a929-842490d936dc" providerId="ADAL" clId="{13C58274-5EB7-4CDE-B3AF-C58B8E83E491}" dt="2026-03-26T23:29:34.742" v="62" actId="207"/>
            <ac:spMkLst>
              <pc:docMk/>
              <pc:sldMasterMk cId="538369835" sldId="2147483675"/>
              <pc:sldLayoutMk cId="1633384712" sldId="2147483677"/>
              <ac:spMk id="3" creationId="{F02717EB-CCC9-9168-7275-60F4EEA2F98E}"/>
            </ac:spMkLst>
          </pc:spChg>
          <pc:spChg chg="del">
            <ac:chgData name="Greer Gates" userId="890c2b9b-4262-4f6c-a929-842490d936dc" providerId="ADAL" clId="{13C58274-5EB7-4CDE-B3AF-C58B8E83E491}" dt="2026-03-26T23:29:10.012" v="55" actId="478"/>
            <ac:spMkLst>
              <pc:docMk/>
              <pc:sldMasterMk cId="538369835" sldId="2147483675"/>
              <pc:sldLayoutMk cId="1633384712" sldId="2147483677"/>
              <ac:spMk id="4" creationId="{F3718680-FE15-F2FD-BBED-24B547C8F34C}"/>
            </ac:spMkLst>
          </pc:spChg>
          <pc:spChg chg="del">
            <ac:chgData name="Greer Gates" userId="890c2b9b-4262-4f6c-a929-842490d936dc" providerId="ADAL" clId="{13C58274-5EB7-4CDE-B3AF-C58B8E83E491}" dt="2026-03-26T23:29:10.654" v="56" actId="478"/>
            <ac:spMkLst>
              <pc:docMk/>
              <pc:sldMasterMk cId="538369835" sldId="2147483675"/>
              <pc:sldLayoutMk cId="1633384712" sldId="2147483677"/>
              <ac:spMk id="5" creationId="{EC6B90F0-8761-3BB2-0208-CA5F669964DB}"/>
            </ac:spMkLst>
          </pc:spChg>
          <pc:spChg chg="del">
            <ac:chgData name="Greer Gates" userId="890c2b9b-4262-4f6c-a929-842490d936dc" providerId="ADAL" clId="{13C58274-5EB7-4CDE-B3AF-C58B8E83E491}" dt="2026-03-26T23:29:11.408" v="57" actId="478"/>
            <ac:spMkLst>
              <pc:docMk/>
              <pc:sldMasterMk cId="538369835" sldId="2147483675"/>
              <pc:sldLayoutMk cId="1633384712" sldId="2147483677"/>
              <ac:spMk id="6" creationId="{1BE4F2E7-805E-572F-5875-95E55AB9D21D}"/>
            </ac:spMkLst>
          </pc:spChg>
        </pc:sldLayoutChg>
        <pc:sldLayoutChg chg="delSp modSp mod">
          <pc:chgData name="Greer Gates" userId="890c2b9b-4262-4f6c-a929-842490d936dc" providerId="ADAL" clId="{13C58274-5EB7-4CDE-B3AF-C58B8E83E491}" dt="2026-03-26T23:32:11.226" v="88" actId="2711"/>
          <pc:sldLayoutMkLst>
            <pc:docMk/>
            <pc:sldMasterMk cId="538369835" sldId="2147483675"/>
            <pc:sldLayoutMk cId="3973757196" sldId="2147483679"/>
          </pc:sldLayoutMkLst>
          <pc:spChg chg="mod">
            <ac:chgData name="Greer Gates" userId="890c2b9b-4262-4f6c-a929-842490d936dc" providerId="ADAL" clId="{13C58274-5EB7-4CDE-B3AF-C58B8E83E491}" dt="2026-03-26T23:32:11.226" v="88" actId="2711"/>
            <ac:spMkLst>
              <pc:docMk/>
              <pc:sldMasterMk cId="538369835" sldId="2147483675"/>
              <pc:sldLayoutMk cId="3973757196" sldId="2147483679"/>
              <ac:spMk id="3" creationId="{BA392F9F-F4E6-400A-FE06-B199ECDFBF0E}"/>
            </ac:spMkLst>
          </pc:spChg>
          <pc:spChg chg="mod">
            <ac:chgData name="Greer Gates" userId="890c2b9b-4262-4f6c-a929-842490d936dc" providerId="ADAL" clId="{13C58274-5EB7-4CDE-B3AF-C58B8E83E491}" dt="2026-03-26T23:32:07.959" v="87" actId="2711"/>
            <ac:spMkLst>
              <pc:docMk/>
              <pc:sldMasterMk cId="538369835" sldId="2147483675"/>
              <pc:sldLayoutMk cId="3973757196" sldId="2147483679"/>
              <ac:spMk id="4" creationId="{AC9328E6-F7EB-9E70-0FAB-6574DBE438CE}"/>
            </ac:spMkLst>
          </pc:spChg>
          <pc:spChg chg="del">
            <ac:chgData name="Greer Gates" userId="890c2b9b-4262-4f6c-a929-842490d936dc" providerId="ADAL" clId="{13C58274-5EB7-4CDE-B3AF-C58B8E83E491}" dt="2026-03-26T23:32:01.493" v="84" actId="478"/>
            <ac:spMkLst>
              <pc:docMk/>
              <pc:sldMasterMk cId="538369835" sldId="2147483675"/>
              <pc:sldLayoutMk cId="3973757196" sldId="2147483679"/>
              <ac:spMk id="5" creationId="{097000DA-11DF-E136-9685-A95D39103BAC}"/>
            </ac:spMkLst>
          </pc:spChg>
          <pc:spChg chg="del">
            <ac:chgData name="Greer Gates" userId="890c2b9b-4262-4f6c-a929-842490d936dc" providerId="ADAL" clId="{13C58274-5EB7-4CDE-B3AF-C58B8E83E491}" dt="2026-03-26T23:32:02.510" v="85" actId="478"/>
            <ac:spMkLst>
              <pc:docMk/>
              <pc:sldMasterMk cId="538369835" sldId="2147483675"/>
              <pc:sldLayoutMk cId="3973757196" sldId="2147483679"/>
              <ac:spMk id="6" creationId="{32E4C01F-444A-0264-27F0-2C6602253B5B}"/>
            </ac:spMkLst>
          </pc:spChg>
          <pc:spChg chg="del">
            <ac:chgData name="Greer Gates" userId="890c2b9b-4262-4f6c-a929-842490d936dc" providerId="ADAL" clId="{13C58274-5EB7-4CDE-B3AF-C58B8E83E491}" dt="2026-03-26T23:32:03.397" v="86" actId="478"/>
            <ac:spMkLst>
              <pc:docMk/>
              <pc:sldMasterMk cId="538369835" sldId="2147483675"/>
              <pc:sldLayoutMk cId="3973757196" sldId="2147483679"/>
              <ac:spMk id="7" creationId="{DB5FF880-E514-9A81-090A-4B7E404610BB}"/>
            </ac:spMkLst>
          </pc:spChg>
        </pc:sldLayoutChg>
        <pc:sldLayoutChg chg="delSp modSp mod setBg">
          <pc:chgData name="Greer Gates" userId="890c2b9b-4262-4f6c-a929-842490d936dc" providerId="ADAL" clId="{13C58274-5EB7-4CDE-B3AF-C58B8E83E491}" dt="2026-03-26T23:31:54.881" v="83" actId="14100"/>
          <pc:sldLayoutMkLst>
            <pc:docMk/>
            <pc:sldMasterMk cId="538369835" sldId="2147483675"/>
            <pc:sldLayoutMk cId="1958714755" sldId="2147483683"/>
          </pc:sldLayoutMkLst>
          <pc:spChg chg="mod">
            <ac:chgData name="Greer Gates" userId="890c2b9b-4262-4f6c-a929-842490d936dc" providerId="ADAL" clId="{13C58274-5EB7-4CDE-B3AF-C58B8E83E491}" dt="2026-03-26T23:31:54.881" v="83" actId="14100"/>
            <ac:spMkLst>
              <pc:docMk/>
              <pc:sldMasterMk cId="538369835" sldId="2147483675"/>
              <pc:sldLayoutMk cId="1958714755" sldId="2147483683"/>
              <ac:spMk id="3" creationId="{DDEFE22E-4F58-749B-7F76-CE3A314ECF75}"/>
            </ac:spMkLst>
          </pc:spChg>
          <pc:spChg chg="del mod">
            <ac:chgData name="Greer Gates" userId="890c2b9b-4262-4f6c-a929-842490d936dc" providerId="ADAL" clId="{13C58274-5EB7-4CDE-B3AF-C58B8E83E491}" dt="2026-03-26T23:31:50.179" v="81" actId="478"/>
            <ac:spMkLst>
              <pc:docMk/>
              <pc:sldMasterMk cId="538369835" sldId="2147483675"/>
              <pc:sldLayoutMk cId="1958714755" sldId="2147483683"/>
              <ac:spMk id="5" creationId="{04B0387D-F768-588F-071A-F94DB663EC99}"/>
            </ac:spMkLst>
          </pc:spChg>
          <pc:spChg chg="del">
            <ac:chgData name="Greer Gates" userId="890c2b9b-4262-4f6c-a929-842490d936dc" providerId="ADAL" clId="{13C58274-5EB7-4CDE-B3AF-C58B8E83E491}" dt="2026-03-26T23:31:49.443" v="80" actId="478"/>
            <ac:spMkLst>
              <pc:docMk/>
              <pc:sldMasterMk cId="538369835" sldId="2147483675"/>
              <pc:sldLayoutMk cId="1958714755" sldId="2147483683"/>
              <ac:spMk id="6" creationId="{AF484393-DBAB-3479-64DF-CFA00BE2DF48}"/>
            </ac:spMkLst>
          </pc:spChg>
          <pc:spChg chg="del">
            <ac:chgData name="Greer Gates" userId="890c2b9b-4262-4f6c-a929-842490d936dc" providerId="ADAL" clId="{13C58274-5EB7-4CDE-B3AF-C58B8E83E491}" dt="2026-03-26T23:31:51.103" v="82" actId="478"/>
            <ac:spMkLst>
              <pc:docMk/>
              <pc:sldMasterMk cId="538369835" sldId="2147483675"/>
              <pc:sldLayoutMk cId="1958714755" sldId="2147483683"/>
              <ac:spMk id="7" creationId="{BBC184AB-95D7-4B7E-2DF0-1865F223639D}"/>
            </ac:spMkLst>
          </pc:spChg>
        </pc:sldLayoutChg>
        <pc:sldLayoutChg chg="addSp modSp mod">
          <pc:chgData name="Greer Gates" userId="890c2b9b-4262-4f6c-a929-842490d936dc" providerId="ADAL" clId="{13C58274-5EB7-4CDE-B3AF-C58B8E83E491}" dt="2026-03-26T23:32:53.221" v="111" actId="20577"/>
          <pc:sldLayoutMkLst>
            <pc:docMk/>
            <pc:sldMasterMk cId="538369835" sldId="2147483675"/>
            <pc:sldLayoutMk cId="2193920754" sldId="2147483687"/>
          </pc:sldLayoutMkLst>
          <pc:spChg chg="add mod">
            <ac:chgData name="Greer Gates" userId="890c2b9b-4262-4f6c-a929-842490d936dc" providerId="ADAL" clId="{13C58274-5EB7-4CDE-B3AF-C58B8E83E491}" dt="2026-03-26T23:32:53.221" v="111" actId="20577"/>
            <ac:spMkLst>
              <pc:docMk/>
              <pc:sldMasterMk cId="538369835" sldId="2147483675"/>
              <pc:sldLayoutMk cId="2193920754" sldId="2147483687"/>
              <ac:spMk id="4" creationId="{B2DBF82A-B2FB-D9EF-11F9-0BDB83EE3C87}"/>
            </ac:spMkLst>
          </pc:spChg>
          <pc:picChg chg="add mod">
            <ac:chgData name="Greer Gates" userId="890c2b9b-4262-4f6c-a929-842490d936dc" providerId="ADAL" clId="{13C58274-5EB7-4CDE-B3AF-C58B8E83E491}" dt="2026-03-26T23:32:34.546" v="92" actId="1076"/>
            <ac:picMkLst>
              <pc:docMk/>
              <pc:sldMasterMk cId="538369835" sldId="2147483675"/>
              <pc:sldLayoutMk cId="2193920754" sldId="2147483687"/>
              <ac:picMk id="3" creationId="{117E8834-4143-C414-6844-88CA96F0AB4A}"/>
            </ac:picMkLst>
          </pc:picChg>
        </pc:sldLayoutChg>
        <pc:sldLayoutChg chg="addSp delSp modSp add mod modTransition setBg">
          <pc:chgData name="Greer Gates" userId="890c2b9b-4262-4f6c-a929-842490d936dc" providerId="ADAL" clId="{13C58274-5EB7-4CDE-B3AF-C58B8E83E491}" dt="2026-03-26T23:28:06.474" v="44" actId="1076"/>
          <pc:sldLayoutMkLst>
            <pc:docMk/>
            <pc:sldMasterMk cId="538369835" sldId="2147483675"/>
            <pc:sldLayoutMk cId="2456097610" sldId="2147483688"/>
          </pc:sldLayoutMkLst>
          <pc:spChg chg="mod">
            <ac:chgData name="Greer Gates" userId="890c2b9b-4262-4f6c-a929-842490d936dc" providerId="ADAL" clId="{13C58274-5EB7-4CDE-B3AF-C58B8E83E491}" dt="2026-03-26T23:27:13.521" v="31" actId="207"/>
            <ac:spMkLst>
              <pc:docMk/>
              <pc:sldMasterMk cId="538369835" sldId="2147483675"/>
              <pc:sldLayoutMk cId="2456097610" sldId="2147483688"/>
              <ac:spMk id="2" creationId="{3CCB1CA4-992F-A816-CEC7-14818EF716E6}"/>
            </ac:spMkLst>
          </pc:spChg>
          <pc:spChg chg="mod">
            <ac:chgData name="Greer Gates" userId="890c2b9b-4262-4f6c-a929-842490d936dc" providerId="ADAL" clId="{13C58274-5EB7-4CDE-B3AF-C58B8E83E491}" dt="2026-03-26T23:27:16.677" v="32" actId="207"/>
            <ac:spMkLst>
              <pc:docMk/>
              <pc:sldMasterMk cId="538369835" sldId="2147483675"/>
              <pc:sldLayoutMk cId="2456097610" sldId="2147483688"/>
              <ac:spMk id="3" creationId="{2966E240-262B-492E-FBA7-659344BE5709}"/>
            </ac:spMkLst>
          </pc:spChg>
          <pc:picChg chg="add del mod modCrop">
            <ac:chgData name="Greer Gates" userId="890c2b9b-4262-4f6c-a929-842490d936dc" providerId="ADAL" clId="{13C58274-5EB7-4CDE-B3AF-C58B8E83E491}" dt="2026-03-26T23:27:38.350" v="39" actId="478"/>
            <ac:picMkLst>
              <pc:docMk/>
              <pc:sldMasterMk cId="538369835" sldId="2147483675"/>
              <pc:sldLayoutMk cId="2456097610" sldId="2147483688"/>
              <ac:picMk id="8" creationId="{55BB0EED-5BAF-2888-EDFE-7CAE67F7C476}"/>
            </ac:picMkLst>
          </pc:picChg>
          <pc:picChg chg="add mod">
            <ac:chgData name="Greer Gates" userId="890c2b9b-4262-4f6c-a929-842490d936dc" providerId="ADAL" clId="{13C58274-5EB7-4CDE-B3AF-C58B8E83E491}" dt="2026-03-26T23:28:06.474" v="44" actId="1076"/>
            <ac:picMkLst>
              <pc:docMk/>
              <pc:sldMasterMk cId="538369835" sldId="2147483675"/>
              <pc:sldLayoutMk cId="2456097610" sldId="2147483688"/>
              <ac:picMk id="10" creationId="{81162B6F-AB1F-AC21-F88F-DAAEBD2E748F}"/>
            </ac:picMkLst>
          </pc:picChg>
        </pc:sldLayoutChg>
        <pc:sldLayoutChg chg="modSp add mod modTransition">
          <pc:chgData name="Greer Gates" userId="890c2b9b-4262-4f6c-a929-842490d936dc" providerId="ADAL" clId="{13C58274-5EB7-4CDE-B3AF-C58B8E83E491}" dt="2026-03-26T23:28:09.742" v="45" actId="1076"/>
          <pc:sldLayoutMkLst>
            <pc:docMk/>
            <pc:sldMasterMk cId="538369835" sldId="2147483675"/>
            <pc:sldLayoutMk cId="2481306304" sldId="2147483689"/>
          </pc:sldLayoutMkLst>
          <pc:picChg chg="mod">
            <ac:chgData name="Greer Gates" userId="890c2b9b-4262-4f6c-a929-842490d936dc" providerId="ADAL" clId="{13C58274-5EB7-4CDE-B3AF-C58B8E83E491}" dt="2026-03-26T23:28:09.742" v="45" actId="1076"/>
            <ac:picMkLst>
              <pc:docMk/>
              <pc:sldMasterMk cId="538369835" sldId="2147483675"/>
              <pc:sldLayoutMk cId="2481306304" sldId="2147483689"/>
              <ac:picMk id="8" creationId="{55BB0EED-5BAF-2888-EDFE-7CAE67F7C476}"/>
            </ac:picMkLst>
          </pc:picChg>
        </pc:sldLayoutChg>
        <pc:sldLayoutChg chg="delSp modSp add mod ord modTransition">
          <pc:chgData name="Greer Gates" userId="890c2b9b-4262-4f6c-a929-842490d936dc" providerId="ADAL" clId="{13C58274-5EB7-4CDE-B3AF-C58B8E83E491}" dt="2026-03-26T23:30:02.117" v="63" actId="20578"/>
          <pc:sldLayoutMkLst>
            <pc:docMk/>
            <pc:sldMasterMk cId="538369835" sldId="2147483675"/>
            <pc:sldLayoutMk cId="451176889" sldId="2147483690"/>
          </pc:sldLayoutMkLst>
          <pc:spChg chg="mod">
            <ac:chgData name="Greer Gates" userId="890c2b9b-4262-4f6c-a929-842490d936dc" providerId="ADAL" clId="{13C58274-5EB7-4CDE-B3AF-C58B8E83E491}" dt="2026-03-26T23:29:04.014" v="54" actId="14100"/>
            <ac:spMkLst>
              <pc:docMk/>
              <pc:sldMasterMk cId="538369835" sldId="2147483675"/>
              <pc:sldLayoutMk cId="451176889" sldId="2147483690"/>
              <ac:spMk id="3" creationId="{F02717EB-CCC9-9168-7275-60F4EEA2F98E}"/>
            </ac:spMkLst>
          </pc:spChg>
          <pc:spChg chg="del">
            <ac:chgData name="Greer Gates" userId="890c2b9b-4262-4f6c-a929-842490d936dc" providerId="ADAL" clId="{13C58274-5EB7-4CDE-B3AF-C58B8E83E491}" dt="2026-03-26T23:28:59.374" v="51" actId="478"/>
            <ac:spMkLst>
              <pc:docMk/>
              <pc:sldMasterMk cId="538369835" sldId="2147483675"/>
              <pc:sldLayoutMk cId="451176889" sldId="2147483690"/>
              <ac:spMk id="4" creationId="{F3718680-FE15-F2FD-BBED-24B547C8F34C}"/>
            </ac:spMkLst>
          </pc:spChg>
          <pc:spChg chg="del">
            <ac:chgData name="Greer Gates" userId="890c2b9b-4262-4f6c-a929-842490d936dc" providerId="ADAL" clId="{13C58274-5EB7-4CDE-B3AF-C58B8E83E491}" dt="2026-03-26T23:29:00.597" v="52" actId="478"/>
            <ac:spMkLst>
              <pc:docMk/>
              <pc:sldMasterMk cId="538369835" sldId="2147483675"/>
              <pc:sldLayoutMk cId="451176889" sldId="2147483690"/>
              <ac:spMk id="5" creationId="{EC6B90F0-8761-3BB2-0208-CA5F669964DB}"/>
            </ac:spMkLst>
          </pc:spChg>
          <pc:spChg chg="del">
            <ac:chgData name="Greer Gates" userId="890c2b9b-4262-4f6c-a929-842490d936dc" providerId="ADAL" clId="{13C58274-5EB7-4CDE-B3AF-C58B8E83E491}" dt="2026-03-26T23:29:01.534" v="53" actId="478"/>
            <ac:spMkLst>
              <pc:docMk/>
              <pc:sldMasterMk cId="538369835" sldId="2147483675"/>
              <pc:sldLayoutMk cId="451176889" sldId="2147483690"/>
              <ac:spMk id="6" creationId="{1BE4F2E7-805E-572F-5875-95E55AB9D21D}"/>
            </ac:spMkLst>
          </pc:spChg>
        </pc:sldLayoutChg>
        <pc:sldLayoutChg chg="add mod ord modTransition setBg">
          <pc:chgData name="Greer Gates" userId="890c2b9b-4262-4f6c-a929-842490d936dc" providerId="ADAL" clId="{13C58274-5EB7-4CDE-B3AF-C58B8E83E491}" dt="2026-03-26T23:30:32.379" v="67" actId="20578"/>
          <pc:sldLayoutMkLst>
            <pc:docMk/>
            <pc:sldMasterMk cId="538369835" sldId="2147483675"/>
            <pc:sldLayoutMk cId="1089448512" sldId="2147483691"/>
          </pc:sldLayoutMkLst>
        </pc:sldLayoutChg>
        <pc:sldLayoutChg chg="add mod ord modTransition setBg">
          <pc:chgData name="Greer Gates" userId="890c2b9b-4262-4f6c-a929-842490d936dc" providerId="ADAL" clId="{13C58274-5EB7-4CDE-B3AF-C58B8E83E491}" dt="2026-03-26T23:30:49.078" v="71"/>
          <pc:sldLayoutMkLst>
            <pc:docMk/>
            <pc:sldMasterMk cId="538369835" sldId="2147483675"/>
            <pc:sldLayoutMk cId="1564732581" sldId="2147483692"/>
          </pc:sldLayoutMkLst>
        </pc:sldLayoutChg>
        <pc:sldLayoutChg chg="modSp mod ord setBg">
          <pc:chgData name="Greer Gates" userId="890c2b9b-4262-4f6c-a929-842490d936dc" providerId="ADAL" clId="{13C58274-5EB7-4CDE-B3AF-C58B8E83E491}" dt="2026-03-26T23:31:14.981" v="75" actId="1076"/>
          <pc:sldLayoutMkLst>
            <pc:docMk/>
            <pc:sldMasterMk cId="538369835" sldId="2147483675"/>
            <pc:sldLayoutMk cId="1264753878" sldId="2147483693"/>
          </pc:sldLayoutMkLst>
          <pc:spChg chg="mod">
            <ac:chgData name="Greer Gates" userId="890c2b9b-4262-4f6c-a929-842490d936dc" providerId="ADAL" clId="{13C58274-5EB7-4CDE-B3AF-C58B8E83E491}" dt="2026-03-26T23:31:14.981" v="75" actId="1076"/>
            <ac:spMkLst>
              <pc:docMk/>
              <pc:sldMasterMk cId="538369835" sldId="2147483675"/>
              <pc:sldLayoutMk cId="1264753878" sldId="2147483693"/>
              <ac:spMk id="2" creationId="{5DFABD34-2447-A543-9698-AD54E854E236}"/>
            </ac:spMkLst>
          </pc:spChg>
        </pc:sldLayoutChg>
        <pc:sldLayoutChg chg="addSp delSp modSp add mod modTransition setBg">
          <pc:chgData name="Greer Gates" userId="890c2b9b-4262-4f6c-a929-842490d936dc" providerId="ADAL" clId="{13C58274-5EB7-4CDE-B3AF-C58B8E83E491}" dt="2026-03-26T23:33:36.425" v="121" actId="207"/>
          <pc:sldLayoutMkLst>
            <pc:docMk/>
            <pc:sldMasterMk cId="538369835" sldId="2147483675"/>
            <pc:sldLayoutMk cId="2691651204" sldId="2147483693"/>
          </pc:sldLayoutMkLst>
          <pc:spChg chg="mod">
            <ac:chgData name="Greer Gates" userId="890c2b9b-4262-4f6c-a929-842490d936dc" providerId="ADAL" clId="{13C58274-5EB7-4CDE-B3AF-C58B8E83E491}" dt="2026-03-26T23:33:36.425" v="121" actId="207"/>
            <ac:spMkLst>
              <pc:docMk/>
              <pc:sldMasterMk cId="538369835" sldId="2147483675"/>
              <pc:sldLayoutMk cId="2691651204" sldId="2147483693"/>
              <ac:spMk id="4" creationId="{B2DBF82A-B2FB-D9EF-11F9-0BDB83EE3C87}"/>
            </ac:spMkLst>
          </pc:spChg>
          <pc:picChg chg="del">
            <ac:chgData name="Greer Gates" userId="890c2b9b-4262-4f6c-a929-842490d936dc" providerId="ADAL" clId="{13C58274-5EB7-4CDE-B3AF-C58B8E83E491}" dt="2026-03-26T23:33:24.675" v="119" actId="478"/>
            <ac:picMkLst>
              <pc:docMk/>
              <pc:sldMasterMk cId="538369835" sldId="2147483675"/>
              <pc:sldLayoutMk cId="2691651204" sldId="2147483693"/>
              <ac:picMk id="3" creationId="{117E8834-4143-C414-6844-88CA96F0AB4A}"/>
            </ac:picMkLst>
          </pc:picChg>
          <pc:picChg chg="add mod">
            <ac:chgData name="Greer Gates" userId="890c2b9b-4262-4f6c-a929-842490d936dc" providerId="ADAL" clId="{13C58274-5EB7-4CDE-B3AF-C58B8E83E491}" dt="2026-03-26T23:33:27.066" v="120" actId="1076"/>
            <ac:picMkLst>
              <pc:docMk/>
              <pc:sldMasterMk cId="538369835" sldId="2147483675"/>
              <pc:sldLayoutMk cId="2691651204" sldId="2147483693"/>
              <ac:picMk id="5" creationId="{B3878AAA-1797-7480-5965-6C81FF5FA4CC}"/>
            </ac:picMkLst>
          </pc:picChg>
        </pc:sldLayoutChg>
      </pc:sldMasterChg>
      <pc:sldMasterChg chg="new del mod addSldLayout delSldLayout">
        <pc:chgData name="Greer Gates" userId="890c2b9b-4262-4f6c-a929-842490d936dc" providerId="ADAL" clId="{13C58274-5EB7-4CDE-B3AF-C58B8E83E491}" dt="2026-03-26T23:23:12.858" v="1" actId="6938"/>
        <pc:sldMasterMkLst>
          <pc:docMk/>
          <pc:sldMasterMk cId="2212130979" sldId="2147483688"/>
        </pc:sldMasterMkLst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3920442749" sldId="2147483689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2994486731" sldId="2147483690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783095175" sldId="2147483691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2637653145" sldId="2147483692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546048605" sldId="2147483693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755161650" sldId="2147483694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2949186211" sldId="2147483695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1740057629" sldId="2147483696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2976842928" sldId="2147483697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1123334553" sldId="2147483698"/>
          </pc:sldLayoutMkLst>
        </pc:sldLayoutChg>
        <pc:sldLayoutChg chg="new del replId">
          <pc:chgData name="Greer Gates" userId="890c2b9b-4262-4f6c-a929-842490d936dc" providerId="ADAL" clId="{13C58274-5EB7-4CDE-B3AF-C58B8E83E491}" dt="2026-03-26T23:23:12.858" v="1" actId="6938"/>
          <pc:sldLayoutMkLst>
            <pc:docMk/>
            <pc:sldMasterMk cId="2212130979" sldId="2147483688"/>
            <pc:sldLayoutMk cId="2597131536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A58A-EA49-AC42-B87E-75642D52D811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2FA9-4BD6-484F-B2AC-F95269092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CA4-992F-A816-CEC7-14818EF7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377" y="2286976"/>
            <a:ext cx="10293246" cy="2387600"/>
          </a:xfrm>
        </p:spPr>
        <p:txBody>
          <a:bodyPr anchor="b"/>
          <a:lstStyle>
            <a:lvl1pPr algn="ctr">
              <a:defRPr sz="6000">
                <a:solidFill>
                  <a:srgbClr val="001A70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6E240-262B-492E-FBA7-659344BE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93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A70"/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F7FE-5F85-F1F0-FE3B-62869FA3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E5B41-32CD-424F-B100-BE717F91506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8C70-5263-B9BB-377B-5D8EE0AE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4DFF-822E-BEBE-0916-1382DBA7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162B6F-AB1F-AC21-F88F-DAAEBD2E7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4741" y="-161651"/>
            <a:ext cx="3742518" cy="37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9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DBF82A-B2FB-D9EF-11F9-0BDB83EE3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18898"/>
            <a:ext cx="10515600" cy="1325563"/>
          </a:xfrm>
        </p:spPr>
        <p:txBody>
          <a:bodyPr/>
          <a:lstStyle>
            <a:lvl1pPr algn="ctr">
              <a:defRPr>
                <a:solidFill>
                  <a:srgbClr val="292983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78AAA-1797-7480-5965-6C81FF5FA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930" y="56760"/>
            <a:ext cx="4362138" cy="43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CA4-992F-A816-CEC7-14818EF7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377" y="2286976"/>
            <a:ext cx="10293246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6E240-262B-492E-FBA7-659344BE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93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F7FE-5F85-F1F0-FE3B-62869FA3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E5B41-32CD-424F-B100-BE717F91506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8C70-5263-B9BB-377B-5D8EE0AE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4DFF-822E-BEBE-0916-1382DBA7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B0EED-5BAF-2888-EDFE-7CAE67F7C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4137"/>
          <a:stretch>
            <a:fillRect/>
          </a:stretch>
        </p:blipFill>
        <p:spPr>
          <a:xfrm>
            <a:off x="4338161" y="-120260"/>
            <a:ext cx="3515678" cy="33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064F-904D-98DD-4B00-E75CDA13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7EB-CCC9-9168-7275-60F4EEA2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17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064F-904D-98DD-4B00-E75CDA13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7EB-CCC9-9168-7275-60F4EEA2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3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064F-904D-98DD-4B00-E75CDA13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7EB-CCC9-9168-7275-60F4EEA2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4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064F-904D-98DD-4B00-E75CDA13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7EB-CCC9-9168-7275-60F4EEA2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7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2F9F-F4E6-400A-FE06-B199ECDFB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328E6-F7EB-9E70-0FAB-6574DBE43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7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E22E-4F58-749B-7F76-CE3A314E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1605775"/>
            <a:ext cx="10686315" cy="4705083"/>
          </a:xfrm>
        </p:spPr>
        <p:txBody>
          <a:bodyPr/>
          <a:lstStyle>
            <a:lvl1pPr>
              <a:defRPr sz="3200">
                <a:latin typeface="Avenir Next LT Pro" panose="020B0504020202020204" pitchFamily="34" charset="0"/>
              </a:defRPr>
            </a:lvl1pPr>
            <a:lvl2pPr>
              <a:defRPr sz="2800">
                <a:latin typeface="Avenir Next LT Pro" panose="020B0504020202020204" pitchFamily="34" charset="0"/>
              </a:defRPr>
            </a:lvl2pPr>
            <a:lvl3pPr>
              <a:defRPr sz="2400">
                <a:latin typeface="Avenir Next LT Pro" panose="020B0504020202020204" pitchFamily="34" charset="0"/>
              </a:defRPr>
            </a:lvl3pPr>
            <a:lvl4pPr>
              <a:defRPr sz="2000">
                <a:latin typeface="Avenir Next LT Pro" panose="020B0504020202020204" pitchFamily="34" charset="0"/>
              </a:defRPr>
            </a:lvl4pPr>
            <a:lvl5pPr>
              <a:defRPr sz="2000">
                <a:latin typeface="Avenir Next LT Pro" panose="020B05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71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8834-4143-C414-6844-88CA96F0A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9862" y="239843"/>
            <a:ext cx="4152275" cy="41522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DBF82A-B2FB-D9EF-11F9-0BDB83EE3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1889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392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803AF-D2BF-725E-EDE8-05D7BBDB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7EFA7-D22D-81AE-3E7B-F98CCEAB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36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77" r:id="rId4"/>
    <p:sldLayoutId id="2147483691" r:id="rId5"/>
    <p:sldLayoutId id="2147483692" r:id="rId6"/>
    <p:sldLayoutId id="2147483679" r:id="rId7"/>
    <p:sldLayoutId id="2147483683" r:id="rId8"/>
    <p:sldLayoutId id="2147483687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1AA2-B105-2615-7E57-A769D308D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58290-EE56-A426-8A5C-69799DF2E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95EF-827A-E13F-D91F-DC432A9D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334A-29AC-BED0-9B56-DFFA8CCB2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A6EEB-B992-858D-DB15-DB5D7C0AC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0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4219-5D8F-DEAE-F3A9-41DEBC42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ED13-10E9-022E-B3A9-15A9173E8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AE4C-51BA-C57E-C0D5-23B916A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3DA0-792A-F6E6-0CB9-36B18C60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F6C5-C2F2-4F19-03D0-E052A9EC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D180-ACE3-1645-3A8E-9D789C27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A705-90D9-30A2-E8B0-85B3A11B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C7DEB-E44D-35B0-463E-D6414BCEB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4A55DA-8A6E-2335-C880-093498A66B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F898-3C16-3805-9975-247E3F1EB4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04DDC-7E50-B3A9-8387-349EDA93A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9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344C-ECAB-1F05-C9C0-F2EDD0D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E7C138B512241A65350C8F4DA9780" ma:contentTypeVersion="16" ma:contentTypeDescription="Create a new document." ma:contentTypeScope="" ma:versionID="f23ff74e423b8bc02d89211938fd8b88">
  <xsd:schema xmlns:xsd="http://www.w3.org/2001/XMLSchema" xmlns:xs="http://www.w3.org/2001/XMLSchema" xmlns:p="http://schemas.microsoft.com/office/2006/metadata/properties" xmlns:ns2="39921e0c-83f8-415e-8124-22db3f365fb8" xmlns:ns3="927c589b-c620-463c-aa7e-379094969091" targetNamespace="http://schemas.microsoft.com/office/2006/metadata/properties" ma:root="true" ma:fieldsID="78c7e47d226d9ae1ce4301d4dd0321ef" ns2:_="" ns3:_="">
    <xsd:import namespace="39921e0c-83f8-415e-8124-22db3f365fb8"/>
    <xsd:import namespace="927c589b-c620-463c-aa7e-379094969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21e0c-83f8-415e-8124-22db3f365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d20d11-fd8d-4aa2-b45d-d5c4dbeec6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c589b-c620-463c-aa7e-379094969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af8577-591f-4ab5-aaf2-ded4a330e2ad}" ma:internalName="TaxCatchAll" ma:showField="CatchAllData" ma:web="927c589b-c620-463c-aa7e-379094969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921e0c-83f8-415e-8124-22db3f365fb8">
      <Terms xmlns="http://schemas.microsoft.com/office/infopath/2007/PartnerControls"/>
    </lcf76f155ced4ddcb4097134ff3c332f>
    <TaxCatchAll xmlns="927c589b-c620-463c-aa7e-379094969091" xsi:nil="true"/>
  </documentManagement>
</p:properties>
</file>

<file path=customXml/itemProps1.xml><?xml version="1.0" encoding="utf-8"?>
<ds:datastoreItem xmlns:ds="http://schemas.openxmlformats.org/officeDocument/2006/customXml" ds:itemID="{8B7EBFCF-E38A-4569-B967-F83AF92C5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21e0c-83f8-415e-8124-22db3f365fb8"/>
    <ds:schemaRef ds:uri="927c589b-c620-463c-aa7e-379094969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7C9CB-2BA4-491B-AFB3-020F4D958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C2768B-7CCF-4A62-8265-B1262B5A3854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927c589b-c620-463c-aa7e-379094969091"/>
    <ds:schemaRef ds:uri="39921e0c-83f8-415e-8124-22db3f365f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Li Brown</dc:creator>
  <cp:lastModifiedBy>Greer Gates</cp:lastModifiedBy>
  <cp:revision>61</cp:revision>
  <dcterms:created xsi:type="dcterms:W3CDTF">2021-05-05T16:05:17Z</dcterms:created>
  <dcterms:modified xsi:type="dcterms:W3CDTF">2026-03-26T23:37:05Z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0x0101004FAE7C138B512241A65350C8F4DA9780</vt:lpwstr>
  </property>
  <property fmtid="{D5CDD505-2E9C-101B-9397-08002B2CF9AE}" pid="3" name="MediaServiceImageTags">
    <vt:lpwstr/>
  </property>
</Properties>
</file>